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153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0446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6349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8563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2983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2126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760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5882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9251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76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7694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C301-1AE4-4090-BEFF-79416B512599}" type="datetimeFigureOut">
              <a:rPr lang="es-GT" smtClean="0"/>
              <a:t>04/02/2020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6DF4C-96EB-47DC-999F-67C3CCD5D8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0886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" y="908720"/>
            <a:ext cx="9140677" cy="517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5" y="1268760"/>
            <a:ext cx="8937308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467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wrodriguez</dc:creator>
  <cp:lastModifiedBy>wrodriguez</cp:lastModifiedBy>
  <cp:revision>1</cp:revision>
  <dcterms:created xsi:type="dcterms:W3CDTF">2020-02-04T15:12:09Z</dcterms:created>
  <dcterms:modified xsi:type="dcterms:W3CDTF">2020-02-04T15:16:44Z</dcterms:modified>
</cp:coreProperties>
</file>